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70" r:id="rId3"/>
    <p:sldId id="271" r:id="rId4"/>
    <p:sldId id="272" r:id="rId5"/>
    <p:sldId id="273" r:id="rId6"/>
    <p:sldId id="274" r:id="rId7"/>
    <p:sldId id="275" r:id="rId8"/>
    <p:sldId id="258" r:id="rId9"/>
    <p:sldId id="259" r:id="rId10"/>
    <p:sldId id="261" r:id="rId11"/>
    <p:sldId id="262" r:id="rId12"/>
    <p:sldId id="263" r:id="rId13"/>
    <p:sldId id="264" r:id="rId14"/>
    <p:sldId id="265" r:id="rId15"/>
    <p:sldId id="266" r:id="rId16"/>
    <p:sldId id="267" r:id="rId17"/>
    <p:sldId id="277" r:id="rId18"/>
    <p:sldId id="278" r:id="rId19"/>
    <p:sldId id="268" r:id="rId20"/>
    <p:sldId id="269"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16E20E-F698-48D8-B9CE-88BF13170FF0}" v="7" dt="2019-07-29T16:30:25.1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0" d="100"/>
          <a:sy n="80" d="100"/>
        </p:scale>
        <p:origin x="10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79AFF-A35E-464B-A81C-016C7F3814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3D7A038-D489-4A79-B8D0-82CE359DC1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ADA7432-C0F2-4DB2-A8D5-A2A4AC8C18C7}"/>
              </a:ext>
            </a:extLst>
          </p:cNvPr>
          <p:cNvSpPr>
            <a:spLocks noGrp="1"/>
          </p:cNvSpPr>
          <p:nvPr>
            <p:ph type="dt" sz="half" idx="10"/>
          </p:nvPr>
        </p:nvSpPr>
        <p:spPr/>
        <p:txBody>
          <a:bodyPr/>
          <a:lstStyle/>
          <a:p>
            <a:fld id="{2FF464A0-3D0A-4564-A7EB-1136E58DC11A}" type="datetimeFigureOut">
              <a:rPr lang="en-GB" smtClean="0"/>
              <a:t>30/07/2019</a:t>
            </a:fld>
            <a:endParaRPr lang="en-GB"/>
          </a:p>
        </p:txBody>
      </p:sp>
      <p:sp>
        <p:nvSpPr>
          <p:cNvPr id="5" name="Footer Placeholder 4">
            <a:extLst>
              <a:ext uri="{FF2B5EF4-FFF2-40B4-BE49-F238E27FC236}">
                <a16:creationId xmlns:a16="http://schemas.microsoft.com/office/drawing/2014/main" id="{A9C9C194-89C0-45E2-9A88-E19B6120264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BE19D74-9D9C-4D07-96EA-259CB3896F27}"/>
              </a:ext>
            </a:extLst>
          </p:cNvPr>
          <p:cNvSpPr>
            <a:spLocks noGrp="1"/>
          </p:cNvSpPr>
          <p:nvPr>
            <p:ph type="sldNum" sz="quarter" idx="12"/>
          </p:nvPr>
        </p:nvSpPr>
        <p:spPr/>
        <p:txBody>
          <a:bodyPr/>
          <a:lstStyle/>
          <a:p>
            <a:fld id="{B61EC47D-51AE-460F-9120-0AE8D6F4DF3D}" type="slidenum">
              <a:rPr lang="en-GB" smtClean="0"/>
              <a:t>‹#›</a:t>
            </a:fld>
            <a:endParaRPr lang="en-GB"/>
          </a:p>
        </p:txBody>
      </p:sp>
    </p:spTree>
    <p:extLst>
      <p:ext uri="{BB962C8B-B14F-4D97-AF65-F5344CB8AC3E}">
        <p14:creationId xmlns:p14="http://schemas.microsoft.com/office/powerpoint/2010/main" val="3285370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B5A9B-9CC8-450D-9D05-FD8DE42274F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0F899F4-C6E2-4C8D-80FA-83A78665A2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D9E3EF2-DC37-4797-83DA-C4BB20D53B1E}"/>
              </a:ext>
            </a:extLst>
          </p:cNvPr>
          <p:cNvSpPr>
            <a:spLocks noGrp="1"/>
          </p:cNvSpPr>
          <p:nvPr>
            <p:ph type="dt" sz="half" idx="10"/>
          </p:nvPr>
        </p:nvSpPr>
        <p:spPr/>
        <p:txBody>
          <a:bodyPr/>
          <a:lstStyle/>
          <a:p>
            <a:fld id="{2FF464A0-3D0A-4564-A7EB-1136E58DC11A}" type="datetimeFigureOut">
              <a:rPr lang="en-GB" smtClean="0"/>
              <a:t>30/07/2019</a:t>
            </a:fld>
            <a:endParaRPr lang="en-GB"/>
          </a:p>
        </p:txBody>
      </p:sp>
      <p:sp>
        <p:nvSpPr>
          <p:cNvPr id="5" name="Footer Placeholder 4">
            <a:extLst>
              <a:ext uri="{FF2B5EF4-FFF2-40B4-BE49-F238E27FC236}">
                <a16:creationId xmlns:a16="http://schemas.microsoft.com/office/drawing/2014/main" id="{D30816F6-B727-41DF-B476-59B8820B132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8ACD366-E257-4E30-8568-ED6858C3BBAC}"/>
              </a:ext>
            </a:extLst>
          </p:cNvPr>
          <p:cNvSpPr>
            <a:spLocks noGrp="1"/>
          </p:cNvSpPr>
          <p:nvPr>
            <p:ph type="sldNum" sz="quarter" idx="12"/>
          </p:nvPr>
        </p:nvSpPr>
        <p:spPr/>
        <p:txBody>
          <a:bodyPr/>
          <a:lstStyle/>
          <a:p>
            <a:fld id="{B61EC47D-51AE-460F-9120-0AE8D6F4DF3D}" type="slidenum">
              <a:rPr lang="en-GB" smtClean="0"/>
              <a:t>‹#›</a:t>
            </a:fld>
            <a:endParaRPr lang="en-GB"/>
          </a:p>
        </p:txBody>
      </p:sp>
    </p:spTree>
    <p:extLst>
      <p:ext uri="{BB962C8B-B14F-4D97-AF65-F5344CB8AC3E}">
        <p14:creationId xmlns:p14="http://schemas.microsoft.com/office/powerpoint/2010/main" val="3288282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1774C7-6939-435C-BFD8-FA5A4AEE8B9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C1DA652-961C-4BB7-B5CB-ED566467CCE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14F57D1-9A8F-4837-A320-0425BE88EB83}"/>
              </a:ext>
            </a:extLst>
          </p:cNvPr>
          <p:cNvSpPr>
            <a:spLocks noGrp="1"/>
          </p:cNvSpPr>
          <p:nvPr>
            <p:ph type="dt" sz="half" idx="10"/>
          </p:nvPr>
        </p:nvSpPr>
        <p:spPr/>
        <p:txBody>
          <a:bodyPr/>
          <a:lstStyle/>
          <a:p>
            <a:fld id="{2FF464A0-3D0A-4564-A7EB-1136E58DC11A}" type="datetimeFigureOut">
              <a:rPr lang="en-GB" smtClean="0"/>
              <a:t>30/07/2019</a:t>
            </a:fld>
            <a:endParaRPr lang="en-GB"/>
          </a:p>
        </p:txBody>
      </p:sp>
      <p:sp>
        <p:nvSpPr>
          <p:cNvPr id="5" name="Footer Placeholder 4">
            <a:extLst>
              <a:ext uri="{FF2B5EF4-FFF2-40B4-BE49-F238E27FC236}">
                <a16:creationId xmlns:a16="http://schemas.microsoft.com/office/drawing/2014/main" id="{CCF7EDB3-B69C-46C4-944E-94133E086A0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2D94AF-FB61-41CF-9C06-10CC5A413B0C}"/>
              </a:ext>
            </a:extLst>
          </p:cNvPr>
          <p:cNvSpPr>
            <a:spLocks noGrp="1"/>
          </p:cNvSpPr>
          <p:nvPr>
            <p:ph type="sldNum" sz="quarter" idx="12"/>
          </p:nvPr>
        </p:nvSpPr>
        <p:spPr/>
        <p:txBody>
          <a:bodyPr/>
          <a:lstStyle/>
          <a:p>
            <a:fld id="{B61EC47D-51AE-460F-9120-0AE8D6F4DF3D}" type="slidenum">
              <a:rPr lang="en-GB" smtClean="0"/>
              <a:t>‹#›</a:t>
            </a:fld>
            <a:endParaRPr lang="en-GB"/>
          </a:p>
        </p:txBody>
      </p:sp>
    </p:spTree>
    <p:extLst>
      <p:ext uri="{BB962C8B-B14F-4D97-AF65-F5344CB8AC3E}">
        <p14:creationId xmlns:p14="http://schemas.microsoft.com/office/powerpoint/2010/main" val="2538974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CFE3B-1CD1-4520-B39A-C4C92AB5623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DC5F244-2ACA-4C1D-A54F-9A9518F871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88D9385-E965-4117-AA49-B943A1DB3169}"/>
              </a:ext>
            </a:extLst>
          </p:cNvPr>
          <p:cNvSpPr>
            <a:spLocks noGrp="1"/>
          </p:cNvSpPr>
          <p:nvPr>
            <p:ph type="dt" sz="half" idx="10"/>
          </p:nvPr>
        </p:nvSpPr>
        <p:spPr/>
        <p:txBody>
          <a:bodyPr/>
          <a:lstStyle/>
          <a:p>
            <a:fld id="{2FF464A0-3D0A-4564-A7EB-1136E58DC11A}" type="datetimeFigureOut">
              <a:rPr lang="en-GB" smtClean="0"/>
              <a:t>30/07/2019</a:t>
            </a:fld>
            <a:endParaRPr lang="en-GB"/>
          </a:p>
        </p:txBody>
      </p:sp>
      <p:sp>
        <p:nvSpPr>
          <p:cNvPr id="5" name="Footer Placeholder 4">
            <a:extLst>
              <a:ext uri="{FF2B5EF4-FFF2-40B4-BE49-F238E27FC236}">
                <a16:creationId xmlns:a16="http://schemas.microsoft.com/office/drawing/2014/main" id="{7CA7427F-3959-4ACE-A833-4C3C896E459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E919EDB-325D-4572-A3B6-24ABFB420497}"/>
              </a:ext>
            </a:extLst>
          </p:cNvPr>
          <p:cNvSpPr>
            <a:spLocks noGrp="1"/>
          </p:cNvSpPr>
          <p:nvPr>
            <p:ph type="sldNum" sz="quarter" idx="12"/>
          </p:nvPr>
        </p:nvSpPr>
        <p:spPr/>
        <p:txBody>
          <a:bodyPr/>
          <a:lstStyle/>
          <a:p>
            <a:fld id="{B61EC47D-51AE-460F-9120-0AE8D6F4DF3D}" type="slidenum">
              <a:rPr lang="en-GB" smtClean="0"/>
              <a:t>‹#›</a:t>
            </a:fld>
            <a:endParaRPr lang="en-GB"/>
          </a:p>
        </p:txBody>
      </p:sp>
    </p:spTree>
    <p:extLst>
      <p:ext uri="{BB962C8B-B14F-4D97-AF65-F5344CB8AC3E}">
        <p14:creationId xmlns:p14="http://schemas.microsoft.com/office/powerpoint/2010/main" val="3710433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0A8AD-2F25-43B8-9FAA-177F877C01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97A58E1-D614-477D-ABDE-CD839F51A2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1E68DB-9DB5-4286-A864-AEE2EB567C0C}"/>
              </a:ext>
            </a:extLst>
          </p:cNvPr>
          <p:cNvSpPr>
            <a:spLocks noGrp="1"/>
          </p:cNvSpPr>
          <p:nvPr>
            <p:ph type="dt" sz="half" idx="10"/>
          </p:nvPr>
        </p:nvSpPr>
        <p:spPr/>
        <p:txBody>
          <a:bodyPr/>
          <a:lstStyle/>
          <a:p>
            <a:fld id="{2FF464A0-3D0A-4564-A7EB-1136E58DC11A}" type="datetimeFigureOut">
              <a:rPr lang="en-GB" smtClean="0"/>
              <a:t>30/07/2019</a:t>
            </a:fld>
            <a:endParaRPr lang="en-GB"/>
          </a:p>
        </p:txBody>
      </p:sp>
      <p:sp>
        <p:nvSpPr>
          <p:cNvPr id="5" name="Footer Placeholder 4">
            <a:extLst>
              <a:ext uri="{FF2B5EF4-FFF2-40B4-BE49-F238E27FC236}">
                <a16:creationId xmlns:a16="http://schemas.microsoft.com/office/drawing/2014/main" id="{4766C4D1-12D1-4169-9850-6C99EC0E228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312C787-6451-4D5B-8EFF-914637BC4C27}"/>
              </a:ext>
            </a:extLst>
          </p:cNvPr>
          <p:cNvSpPr>
            <a:spLocks noGrp="1"/>
          </p:cNvSpPr>
          <p:nvPr>
            <p:ph type="sldNum" sz="quarter" idx="12"/>
          </p:nvPr>
        </p:nvSpPr>
        <p:spPr/>
        <p:txBody>
          <a:bodyPr/>
          <a:lstStyle/>
          <a:p>
            <a:fld id="{B61EC47D-51AE-460F-9120-0AE8D6F4DF3D}" type="slidenum">
              <a:rPr lang="en-GB" smtClean="0"/>
              <a:t>‹#›</a:t>
            </a:fld>
            <a:endParaRPr lang="en-GB"/>
          </a:p>
        </p:txBody>
      </p:sp>
    </p:spTree>
    <p:extLst>
      <p:ext uri="{BB962C8B-B14F-4D97-AF65-F5344CB8AC3E}">
        <p14:creationId xmlns:p14="http://schemas.microsoft.com/office/powerpoint/2010/main" val="3030157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014BD-E237-4DE1-B92B-B3873798E28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88B8AF6-06FB-4759-AFD1-25344188DA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4767E26-2957-4544-87CC-19D6788762E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C2AB741-C4B7-48B0-B3C6-8796008589C2}"/>
              </a:ext>
            </a:extLst>
          </p:cNvPr>
          <p:cNvSpPr>
            <a:spLocks noGrp="1"/>
          </p:cNvSpPr>
          <p:nvPr>
            <p:ph type="dt" sz="half" idx="10"/>
          </p:nvPr>
        </p:nvSpPr>
        <p:spPr/>
        <p:txBody>
          <a:bodyPr/>
          <a:lstStyle/>
          <a:p>
            <a:fld id="{2FF464A0-3D0A-4564-A7EB-1136E58DC11A}" type="datetimeFigureOut">
              <a:rPr lang="en-GB" smtClean="0"/>
              <a:t>30/07/2019</a:t>
            </a:fld>
            <a:endParaRPr lang="en-GB"/>
          </a:p>
        </p:txBody>
      </p:sp>
      <p:sp>
        <p:nvSpPr>
          <p:cNvPr id="6" name="Footer Placeholder 5">
            <a:extLst>
              <a:ext uri="{FF2B5EF4-FFF2-40B4-BE49-F238E27FC236}">
                <a16:creationId xmlns:a16="http://schemas.microsoft.com/office/drawing/2014/main" id="{025C1EDE-2723-4359-A757-A40D87DE3C4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A5A340A-CF89-4D96-A15E-69CFBF198599}"/>
              </a:ext>
            </a:extLst>
          </p:cNvPr>
          <p:cNvSpPr>
            <a:spLocks noGrp="1"/>
          </p:cNvSpPr>
          <p:nvPr>
            <p:ph type="sldNum" sz="quarter" idx="12"/>
          </p:nvPr>
        </p:nvSpPr>
        <p:spPr/>
        <p:txBody>
          <a:bodyPr/>
          <a:lstStyle/>
          <a:p>
            <a:fld id="{B61EC47D-51AE-460F-9120-0AE8D6F4DF3D}" type="slidenum">
              <a:rPr lang="en-GB" smtClean="0"/>
              <a:t>‹#›</a:t>
            </a:fld>
            <a:endParaRPr lang="en-GB"/>
          </a:p>
        </p:txBody>
      </p:sp>
    </p:spTree>
    <p:extLst>
      <p:ext uri="{BB962C8B-B14F-4D97-AF65-F5344CB8AC3E}">
        <p14:creationId xmlns:p14="http://schemas.microsoft.com/office/powerpoint/2010/main" val="14238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6B069-B853-449E-ADEF-74BE4C30E5D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9479F8F-8E25-4605-8619-686F8FF793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85881AD-1BA5-4ABE-BF8B-085592DEFE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5E08A19-8DC6-4ACB-ABD1-AF6E0BAA8F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D7B56D-C3A4-4B05-A834-C8E30B24617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2424915-9450-43AE-BB8E-0096568C2007}"/>
              </a:ext>
            </a:extLst>
          </p:cNvPr>
          <p:cNvSpPr>
            <a:spLocks noGrp="1"/>
          </p:cNvSpPr>
          <p:nvPr>
            <p:ph type="dt" sz="half" idx="10"/>
          </p:nvPr>
        </p:nvSpPr>
        <p:spPr/>
        <p:txBody>
          <a:bodyPr/>
          <a:lstStyle/>
          <a:p>
            <a:fld id="{2FF464A0-3D0A-4564-A7EB-1136E58DC11A}" type="datetimeFigureOut">
              <a:rPr lang="en-GB" smtClean="0"/>
              <a:t>30/07/2019</a:t>
            </a:fld>
            <a:endParaRPr lang="en-GB"/>
          </a:p>
        </p:txBody>
      </p:sp>
      <p:sp>
        <p:nvSpPr>
          <p:cNvPr id="8" name="Footer Placeholder 7">
            <a:extLst>
              <a:ext uri="{FF2B5EF4-FFF2-40B4-BE49-F238E27FC236}">
                <a16:creationId xmlns:a16="http://schemas.microsoft.com/office/drawing/2014/main" id="{CECD8EFD-73C4-4D76-9DD8-94A4269DC33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35A49F0-7506-4559-8EC6-DDC405E69A08}"/>
              </a:ext>
            </a:extLst>
          </p:cNvPr>
          <p:cNvSpPr>
            <a:spLocks noGrp="1"/>
          </p:cNvSpPr>
          <p:nvPr>
            <p:ph type="sldNum" sz="quarter" idx="12"/>
          </p:nvPr>
        </p:nvSpPr>
        <p:spPr/>
        <p:txBody>
          <a:bodyPr/>
          <a:lstStyle/>
          <a:p>
            <a:fld id="{B61EC47D-51AE-460F-9120-0AE8D6F4DF3D}" type="slidenum">
              <a:rPr lang="en-GB" smtClean="0"/>
              <a:t>‹#›</a:t>
            </a:fld>
            <a:endParaRPr lang="en-GB"/>
          </a:p>
        </p:txBody>
      </p:sp>
    </p:spTree>
    <p:extLst>
      <p:ext uri="{BB962C8B-B14F-4D97-AF65-F5344CB8AC3E}">
        <p14:creationId xmlns:p14="http://schemas.microsoft.com/office/powerpoint/2010/main" val="3932397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008EE-034D-4DE3-B6BA-BFB80E55102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1F47343-B70E-47D4-9F69-054C2908648E}"/>
              </a:ext>
            </a:extLst>
          </p:cNvPr>
          <p:cNvSpPr>
            <a:spLocks noGrp="1"/>
          </p:cNvSpPr>
          <p:nvPr>
            <p:ph type="dt" sz="half" idx="10"/>
          </p:nvPr>
        </p:nvSpPr>
        <p:spPr/>
        <p:txBody>
          <a:bodyPr/>
          <a:lstStyle/>
          <a:p>
            <a:fld id="{2FF464A0-3D0A-4564-A7EB-1136E58DC11A}" type="datetimeFigureOut">
              <a:rPr lang="en-GB" smtClean="0"/>
              <a:t>30/07/2019</a:t>
            </a:fld>
            <a:endParaRPr lang="en-GB"/>
          </a:p>
        </p:txBody>
      </p:sp>
      <p:sp>
        <p:nvSpPr>
          <p:cNvPr id="4" name="Footer Placeholder 3">
            <a:extLst>
              <a:ext uri="{FF2B5EF4-FFF2-40B4-BE49-F238E27FC236}">
                <a16:creationId xmlns:a16="http://schemas.microsoft.com/office/drawing/2014/main" id="{1FD480AD-A433-457D-AF44-5D4C4DC91CC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A52CD01-FC50-443D-85C0-EE6379FCA7F8}"/>
              </a:ext>
            </a:extLst>
          </p:cNvPr>
          <p:cNvSpPr>
            <a:spLocks noGrp="1"/>
          </p:cNvSpPr>
          <p:nvPr>
            <p:ph type="sldNum" sz="quarter" idx="12"/>
          </p:nvPr>
        </p:nvSpPr>
        <p:spPr/>
        <p:txBody>
          <a:bodyPr/>
          <a:lstStyle/>
          <a:p>
            <a:fld id="{B61EC47D-51AE-460F-9120-0AE8D6F4DF3D}" type="slidenum">
              <a:rPr lang="en-GB" smtClean="0"/>
              <a:t>‹#›</a:t>
            </a:fld>
            <a:endParaRPr lang="en-GB"/>
          </a:p>
        </p:txBody>
      </p:sp>
    </p:spTree>
    <p:extLst>
      <p:ext uri="{BB962C8B-B14F-4D97-AF65-F5344CB8AC3E}">
        <p14:creationId xmlns:p14="http://schemas.microsoft.com/office/powerpoint/2010/main" val="1701539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98D4D1-3AD9-4095-8063-DD6052DE2187}"/>
              </a:ext>
            </a:extLst>
          </p:cNvPr>
          <p:cNvSpPr>
            <a:spLocks noGrp="1"/>
          </p:cNvSpPr>
          <p:nvPr>
            <p:ph type="dt" sz="half" idx="10"/>
          </p:nvPr>
        </p:nvSpPr>
        <p:spPr/>
        <p:txBody>
          <a:bodyPr/>
          <a:lstStyle/>
          <a:p>
            <a:fld id="{2FF464A0-3D0A-4564-A7EB-1136E58DC11A}" type="datetimeFigureOut">
              <a:rPr lang="en-GB" smtClean="0"/>
              <a:t>30/07/2019</a:t>
            </a:fld>
            <a:endParaRPr lang="en-GB"/>
          </a:p>
        </p:txBody>
      </p:sp>
      <p:sp>
        <p:nvSpPr>
          <p:cNvPr id="3" name="Footer Placeholder 2">
            <a:extLst>
              <a:ext uri="{FF2B5EF4-FFF2-40B4-BE49-F238E27FC236}">
                <a16:creationId xmlns:a16="http://schemas.microsoft.com/office/drawing/2014/main" id="{56FCA40A-3584-4050-AF8E-968B47234A6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3EFE62C-2C50-4C40-BCD7-4C74DCC7DAD3}"/>
              </a:ext>
            </a:extLst>
          </p:cNvPr>
          <p:cNvSpPr>
            <a:spLocks noGrp="1"/>
          </p:cNvSpPr>
          <p:nvPr>
            <p:ph type="sldNum" sz="quarter" idx="12"/>
          </p:nvPr>
        </p:nvSpPr>
        <p:spPr/>
        <p:txBody>
          <a:bodyPr/>
          <a:lstStyle/>
          <a:p>
            <a:fld id="{B61EC47D-51AE-460F-9120-0AE8D6F4DF3D}" type="slidenum">
              <a:rPr lang="en-GB" smtClean="0"/>
              <a:t>‹#›</a:t>
            </a:fld>
            <a:endParaRPr lang="en-GB"/>
          </a:p>
        </p:txBody>
      </p:sp>
    </p:spTree>
    <p:extLst>
      <p:ext uri="{BB962C8B-B14F-4D97-AF65-F5344CB8AC3E}">
        <p14:creationId xmlns:p14="http://schemas.microsoft.com/office/powerpoint/2010/main" val="3069613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4CD67-5462-4D53-952F-2D65587F74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FF41CF0-F6A8-4A23-88DB-ED7B19F39B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8664F93-2346-45C3-BE5C-4E2B6DEB74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9CC59D-2C0E-40B5-BCAA-3114C7F1590F}"/>
              </a:ext>
            </a:extLst>
          </p:cNvPr>
          <p:cNvSpPr>
            <a:spLocks noGrp="1"/>
          </p:cNvSpPr>
          <p:nvPr>
            <p:ph type="dt" sz="half" idx="10"/>
          </p:nvPr>
        </p:nvSpPr>
        <p:spPr/>
        <p:txBody>
          <a:bodyPr/>
          <a:lstStyle/>
          <a:p>
            <a:fld id="{2FF464A0-3D0A-4564-A7EB-1136E58DC11A}" type="datetimeFigureOut">
              <a:rPr lang="en-GB" smtClean="0"/>
              <a:t>30/07/2019</a:t>
            </a:fld>
            <a:endParaRPr lang="en-GB"/>
          </a:p>
        </p:txBody>
      </p:sp>
      <p:sp>
        <p:nvSpPr>
          <p:cNvPr id="6" name="Footer Placeholder 5">
            <a:extLst>
              <a:ext uri="{FF2B5EF4-FFF2-40B4-BE49-F238E27FC236}">
                <a16:creationId xmlns:a16="http://schemas.microsoft.com/office/drawing/2014/main" id="{3D726F09-D308-44D0-9020-49E3E3ACC5C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F21EB68-31F6-40A5-8B5E-518679FBB20D}"/>
              </a:ext>
            </a:extLst>
          </p:cNvPr>
          <p:cNvSpPr>
            <a:spLocks noGrp="1"/>
          </p:cNvSpPr>
          <p:nvPr>
            <p:ph type="sldNum" sz="quarter" idx="12"/>
          </p:nvPr>
        </p:nvSpPr>
        <p:spPr/>
        <p:txBody>
          <a:bodyPr/>
          <a:lstStyle/>
          <a:p>
            <a:fld id="{B61EC47D-51AE-460F-9120-0AE8D6F4DF3D}" type="slidenum">
              <a:rPr lang="en-GB" smtClean="0"/>
              <a:t>‹#›</a:t>
            </a:fld>
            <a:endParaRPr lang="en-GB"/>
          </a:p>
        </p:txBody>
      </p:sp>
    </p:spTree>
    <p:extLst>
      <p:ext uri="{BB962C8B-B14F-4D97-AF65-F5344CB8AC3E}">
        <p14:creationId xmlns:p14="http://schemas.microsoft.com/office/powerpoint/2010/main" val="847990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52E83-A3AC-4B24-A134-9115CB73F6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F490BED-7341-4629-99DC-38A8958E65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0964D2C-669B-479D-BC9A-B91E84B535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50723E-EE73-4F20-A3EC-25D606150978}"/>
              </a:ext>
            </a:extLst>
          </p:cNvPr>
          <p:cNvSpPr>
            <a:spLocks noGrp="1"/>
          </p:cNvSpPr>
          <p:nvPr>
            <p:ph type="dt" sz="half" idx="10"/>
          </p:nvPr>
        </p:nvSpPr>
        <p:spPr/>
        <p:txBody>
          <a:bodyPr/>
          <a:lstStyle/>
          <a:p>
            <a:fld id="{2FF464A0-3D0A-4564-A7EB-1136E58DC11A}" type="datetimeFigureOut">
              <a:rPr lang="en-GB" smtClean="0"/>
              <a:t>30/07/2019</a:t>
            </a:fld>
            <a:endParaRPr lang="en-GB"/>
          </a:p>
        </p:txBody>
      </p:sp>
      <p:sp>
        <p:nvSpPr>
          <p:cNvPr id="6" name="Footer Placeholder 5">
            <a:extLst>
              <a:ext uri="{FF2B5EF4-FFF2-40B4-BE49-F238E27FC236}">
                <a16:creationId xmlns:a16="http://schemas.microsoft.com/office/drawing/2014/main" id="{03A79580-4DC2-4CCD-B862-7C87260DBFF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16C7479-BDFB-4DCD-970B-A3745C8300FC}"/>
              </a:ext>
            </a:extLst>
          </p:cNvPr>
          <p:cNvSpPr>
            <a:spLocks noGrp="1"/>
          </p:cNvSpPr>
          <p:nvPr>
            <p:ph type="sldNum" sz="quarter" idx="12"/>
          </p:nvPr>
        </p:nvSpPr>
        <p:spPr/>
        <p:txBody>
          <a:bodyPr/>
          <a:lstStyle/>
          <a:p>
            <a:fld id="{B61EC47D-51AE-460F-9120-0AE8D6F4DF3D}" type="slidenum">
              <a:rPr lang="en-GB" smtClean="0"/>
              <a:t>‹#›</a:t>
            </a:fld>
            <a:endParaRPr lang="en-GB"/>
          </a:p>
        </p:txBody>
      </p:sp>
    </p:spTree>
    <p:extLst>
      <p:ext uri="{BB962C8B-B14F-4D97-AF65-F5344CB8AC3E}">
        <p14:creationId xmlns:p14="http://schemas.microsoft.com/office/powerpoint/2010/main" val="4088876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CA3014-528C-4A2C-BB20-EC2B21A105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E751C37-AA69-487C-AA4D-10031295C5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45676E3-2251-4562-B80D-E766623E9C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F464A0-3D0A-4564-A7EB-1136E58DC11A}" type="datetimeFigureOut">
              <a:rPr lang="en-GB" smtClean="0"/>
              <a:t>30/07/2019</a:t>
            </a:fld>
            <a:endParaRPr lang="en-GB"/>
          </a:p>
        </p:txBody>
      </p:sp>
      <p:sp>
        <p:nvSpPr>
          <p:cNvPr id="5" name="Footer Placeholder 4">
            <a:extLst>
              <a:ext uri="{FF2B5EF4-FFF2-40B4-BE49-F238E27FC236}">
                <a16:creationId xmlns:a16="http://schemas.microsoft.com/office/drawing/2014/main" id="{390CCEC8-9B62-4780-BC8B-61910B8222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A1FBE19-8252-4308-9ADB-16AB59ADB6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1EC47D-51AE-460F-9120-0AE8D6F4DF3D}" type="slidenum">
              <a:rPr lang="en-GB" smtClean="0"/>
              <a:t>‹#›</a:t>
            </a:fld>
            <a:endParaRPr lang="en-GB"/>
          </a:p>
        </p:txBody>
      </p:sp>
    </p:spTree>
    <p:extLst>
      <p:ext uri="{BB962C8B-B14F-4D97-AF65-F5344CB8AC3E}">
        <p14:creationId xmlns:p14="http://schemas.microsoft.com/office/powerpoint/2010/main" val="977458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3" descr="A screenshot of a social media post&#10;&#10;Description automatically generated">
            <a:extLst>
              <a:ext uri="{FF2B5EF4-FFF2-40B4-BE49-F238E27FC236}">
                <a16:creationId xmlns:a16="http://schemas.microsoft.com/office/drawing/2014/main" id="{2AA4CD74-FF93-4EB7-B311-06A589EF0EAE}"/>
              </a:ext>
            </a:extLst>
          </p:cNvPr>
          <p:cNvPicPr>
            <a:picLocks noGrp="1" noChangeAspect="1"/>
          </p:cNvPicPr>
          <p:nvPr>
            <p:ph idx="1"/>
          </p:nvPr>
        </p:nvPicPr>
        <p:blipFill rotWithShape="1">
          <a:blip r:embed="rId2"/>
          <a:srcRect b="8907"/>
          <a:stretch/>
        </p:blipFill>
        <p:spPr>
          <a:xfrm>
            <a:off x="20" y="10"/>
            <a:ext cx="12191980" cy="6857990"/>
          </a:xfrm>
          <a:prstGeom prst="rect">
            <a:avLst/>
          </a:prstGeom>
        </p:spPr>
      </p:pic>
    </p:spTree>
    <p:extLst>
      <p:ext uri="{BB962C8B-B14F-4D97-AF65-F5344CB8AC3E}">
        <p14:creationId xmlns:p14="http://schemas.microsoft.com/office/powerpoint/2010/main" val="2367823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B67C1939-6C57-4FFE-B610-AD729D892103}"/>
              </a:ext>
            </a:extLst>
          </p:cNvPr>
          <p:cNvPicPr>
            <a:picLocks noGrp="1" noChangeAspect="1"/>
          </p:cNvPicPr>
          <p:nvPr>
            <p:ph idx="1"/>
          </p:nvPr>
        </p:nvPicPr>
        <p:blipFill>
          <a:blip r:embed="rId2"/>
          <a:stretch>
            <a:fillRect/>
          </a:stretch>
        </p:blipFill>
        <p:spPr>
          <a:xfrm>
            <a:off x="1254640" y="643466"/>
            <a:ext cx="9154633" cy="5831762"/>
          </a:xfrm>
          <a:prstGeom prst="rect">
            <a:avLst/>
          </a:prstGeom>
        </p:spPr>
      </p:pic>
    </p:spTree>
    <p:extLst>
      <p:ext uri="{BB962C8B-B14F-4D97-AF65-F5344CB8AC3E}">
        <p14:creationId xmlns:p14="http://schemas.microsoft.com/office/powerpoint/2010/main" val="815270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EF97ABE7-6517-43CA-81C6-50000E47D4EE}"/>
              </a:ext>
            </a:extLst>
          </p:cNvPr>
          <p:cNvPicPr>
            <a:picLocks noGrp="1" noChangeAspect="1"/>
          </p:cNvPicPr>
          <p:nvPr>
            <p:ph idx="1"/>
          </p:nvPr>
        </p:nvPicPr>
        <p:blipFill>
          <a:blip r:embed="rId2"/>
          <a:stretch>
            <a:fillRect/>
          </a:stretch>
        </p:blipFill>
        <p:spPr>
          <a:xfrm>
            <a:off x="1488557" y="318977"/>
            <a:ext cx="9505507" cy="6145617"/>
          </a:xfrm>
          <a:prstGeom prst="rect">
            <a:avLst/>
          </a:prstGeom>
        </p:spPr>
      </p:pic>
    </p:spTree>
    <p:extLst>
      <p:ext uri="{BB962C8B-B14F-4D97-AF65-F5344CB8AC3E}">
        <p14:creationId xmlns:p14="http://schemas.microsoft.com/office/powerpoint/2010/main" val="1725370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descr="A screenshot of a cell phone&#10;&#10;Description automatically generated">
            <a:extLst>
              <a:ext uri="{FF2B5EF4-FFF2-40B4-BE49-F238E27FC236}">
                <a16:creationId xmlns:a16="http://schemas.microsoft.com/office/drawing/2014/main" id="{252D509B-9AC5-480B-BA3E-8E50B13B9B64}"/>
              </a:ext>
            </a:extLst>
          </p:cNvPr>
          <p:cNvPicPr>
            <a:picLocks noGrp="1" noChangeAspect="1"/>
          </p:cNvPicPr>
          <p:nvPr>
            <p:ph idx="1"/>
          </p:nvPr>
        </p:nvPicPr>
        <p:blipFill rotWithShape="1">
          <a:blip r:embed="rId2"/>
          <a:srcRect b="29467"/>
          <a:stretch/>
        </p:blipFill>
        <p:spPr>
          <a:xfrm>
            <a:off x="20" y="10"/>
            <a:ext cx="12191980" cy="6857990"/>
          </a:xfrm>
          <a:prstGeom prst="rect">
            <a:avLst/>
          </a:prstGeom>
        </p:spPr>
      </p:pic>
    </p:spTree>
    <p:extLst>
      <p:ext uri="{BB962C8B-B14F-4D97-AF65-F5344CB8AC3E}">
        <p14:creationId xmlns:p14="http://schemas.microsoft.com/office/powerpoint/2010/main" val="9110968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descr="A screenshot of a cell phone&#10;&#10;Description automatically generated">
            <a:extLst>
              <a:ext uri="{FF2B5EF4-FFF2-40B4-BE49-F238E27FC236}">
                <a16:creationId xmlns:a16="http://schemas.microsoft.com/office/drawing/2014/main" id="{FB785094-D24D-479C-908B-7D3A1048E240}"/>
              </a:ext>
            </a:extLst>
          </p:cNvPr>
          <p:cNvPicPr>
            <a:picLocks noGrp="1" noChangeAspect="1"/>
          </p:cNvPicPr>
          <p:nvPr>
            <p:ph idx="1"/>
          </p:nvPr>
        </p:nvPicPr>
        <p:blipFill rotWithShape="1">
          <a:blip r:embed="rId2"/>
          <a:srcRect l="1682" r="9430"/>
          <a:stretch/>
        </p:blipFill>
        <p:spPr>
          <a:xfrm>
            <a:off x="20" y="10"/>
            <a:ext cx="12191980" cy="6857990"/>
          </a:xfrm>
          <a:prstGeom prst="rect">
            <a:avLst/>
          </a:prstGeom>
        </p:spPr>
      </p:pic>
    </p:spTree>
    <p:extLst>
      <p:ext uri="{BB962C8B-B14F-4D97-AF65-F5344CB8AC3E}">
        <p14:creationId xmlns:p14="http://schemas.microsoft.com/office/powerpoint/2010/main" val="2098829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E84F2199-4A67-4B65-9E90-3FEF44F8EB01}"/>
              </a:ext>
            </a:extLst>
          </p:cNvPr>
          <p:cNvPicPr>
            <a:picLocks noGrp="1" noChangeAspect="1"/>
          </p:cNvPicPr>
          <p:nvPr>
            <p:ph idx="1"/>
          </p:nvPr>
        </p:nvPicPr>
        <p:blipFill>
          <a:blip r:embed="rId2"/>
          <a:stretch>
            <a:fillRect/>
          </a:stretch>
        </p:blipFill>
        <p:spPr>
          <a:xfrm>
            <a:off x="861237" y="308344"/>
            <a:ext cx="9537405" cy="6177516"/>
          </a:xfrm>
          <a:prstGeom prst="rect">
            <a:avLst/>
          </a:prstGeom>
        </p:spPr>
      </p:pic>
    </p:spTree>
    <p:extLst>
      <p:ext uri="{BB962C8B-B14F-4D97-AF65-F5344CB8AC3E}">
        <p14:creationId xmlns:p14="http://schemas.microsoft.com/office/powerpoint/2010/main" val="852680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3">
            <a:extLst>
              <a:ext uri="{FF2B5EF4-FFF2-40B4-BE49-F238E27FC236}">
                <a16:creationId xmlns:a16="http://schemas.microsoft.com/office/drawing/2014/main" id="{B023D9D1-5D0D-48FE-B14B-6AEF79ACFDBB}"/>
              </a:ext>
            </a:extLst>
          </p:cNvPr>
          <p:cNvPicPr>
            <a:picLocks noGrp="1" noChangeAspect="1"/>
          </p:cNvPicPr>
          <p:nvPr>
            <p:ph idx="1"/>
          </p:nvPr>
        </p:nvPicPr>
        <p:blipFill>
          <a:blip r:embed="rId2"/>
          <a:stretch>
            <a:fillRect/>
          </a:stretch>
        </p:blipFill>
        <p:spPr>
          <a:xfrm>
            <a:off x="643467" y="1057148"/>
            <a:ext cx="10905066" cy="4743702"/>
          </a:xfrm>
          <a:prstGeom prst="rect">
            <a:avLst/>
          </a:prstGeom>
        </p:spPr>
      </p:pic>
    </p:spTree>
    <p:extLst>
      <p:ext uri="{BB962C8B-B14F-4D97-AF65-F5344CB8AC3E}">
        <p14:creationId xmlns:p14="http://schemas.microsoft.com/office/powerpoint/2010/main" val="3106188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descr="A close up of a map&#10;&#10;Description automatically generated">
            <a:extLst>
              <a:ext uri="{FF2B5EF4-FFF2-40B4-BE49-F238E27FC236}">
                <a16:creationId xmlns:a16="http://schemas.microsoft.com/office/drawing/2014/main" id="{9A9CD1FE-8283-4BE3-A24F-382DC7679980}"/>
              </a:ext>
            </a:extLst>
          </p:cNvPr>
          <p:cNvPicPr>
            <a:picLocks noGrp="1" noChangeAspect="1"/>
          </p:cNvPicPr>
          <p:nvPr>
            <p:ph idx="1"/>
          </p:nvPr>
        </p:nvPicPr>
        <p:blipFill>
          <a:blip r:embed="rId2"/>
          <a:stretch>
            <a:fillRect/>
          </a:stretch>
        </p:blipFill>
        <p:spPr>
          <a:xfrm>
            <a:off x="643467" y="1305719"/>
            <a:ext cx="5291666" cy="4246562"/>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A752D59E-505E-44F3-B547-69641AB7CB5B}"/>
              </a:ext>
            </a:extLst>
          </p:cNvPr>
          <p:cNvPicPr>
            <a:picLocks noChangeAspect="1"/>
          </p:cNvPicPr>
          <p:nvPr/>
        </p:nvPicPr>
        <p:blipFill>
          <a:blip r:embed="rId3"/>
          <a:stretch>
            <a:fillRect/>
          </a:stretch>
        </p:blipFill>
        <p:spPr>
          <a:xfrm>
            <a:off x="6256865" y="1629833"/>
            <a:ext cx="5291667" cy="3598333"/>
          </a:xfrm>
          <a:prstGeom prst="rect">
            <a:avLst/>
          </a:prstGeom>
        </p:spPr>
      </p:pic>
    </p:spTree>
    <p:extLst>
      <p:ext uri="{BB962C8B-B14F-4D97-AF65-F5344CB8AC3E}">
        <p14:creationId xmlns:p14="http://schemas.microsoft.com/office/powerpoint/2010/main" val="1283610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3" descr="A screenshot of a cell phone&#10;&#10;Description automatically generated">
            <a:extLst>
              <a:ext uri="{FF2B5EF4-FFF2-40B4-BE49-F238E27FC236}">
                <a16:creationId xmlns:a16="http://schemas.microsoft.com/office/drawing/2014/main" id="{C5EF7329-DD73-42C4-8D4D-8CA6E35FABE6}"/>
              </a:ext>
            </a:extLst>
          </p:cNvPr>
          <p:cNvPicPr>
            <a:picLocks noGrp="1" noChangeAspect="1"/>
          </p:cNvPicPr>
          <p:nvPr>
            <p:ph idx="1"/>
          </p:nvPr>
        </p:nvPicPr>
        <p:blipFill>
          <a:blip r:embed="rId2"/>
          <a:stretch>
            <a:fillRect/>
          </a:stretch>
        </p:blipFill>
        <p:spPr>
          <a:xfrm>
            <a:off x="2369535" y="643467"/>
            <a:ext cx="7452930" cy="5571066"/>
          </a:xfrm>
          <a:prstGeom prst="rect">
            <a:avLst/>
          </a:prstGeom>
        </p:spPr>
      </p:pic>
    </p:spTree>
    <p:extLst>
      <p:ext uri="{BB962C8B-B14F-4D97-AF65-F5344CB8AC3E}">
        <p14:creationId xmlns:p14="http://schemas.microsoft.com/office/powerpoint/2010/main" val="42472274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3">
            <a:extLst>
              <a:ext uri="{FF2B5EF4-FFF2-40B4-BE49-F238E27FC236}">
                <a16:creationId xmlns:a16="http://schemas.microsoft.com/office/drawing/2014/main" id="{5193675A-DAC9-4170-B518-CD2AF7EDC2EA}"/>
              </a:ext>
            </a:extLst>
          </p:cNvPr>
          <p:cNvPicPr>
            <a:picLocks noGrp="1" noChangeAspect="1"/>
          </p:cNvPicPr>
          <p:nvPr>
            <p:ph idx="1"/>
          </p:nvPr>
        </p:nvPicPr>
        <p:blipFill>
          <a:blip r:embed="rId2"/>
          <a:stretch>
            <a:fillRect/>
          </a:stretch>
        </p:blipFill>
        <p:spPr>
          <a:xfrm>
            <a:off x="2513320" y="643467"/>
            <a:ext cx="7165359" cy="5571066"/>
          </a:xfrm>
          <a:prstGeom prst="rect">
            <a:avLst/>
          </a:prstGeom>
        </p:spPr>
      </p:pic>
    </p:spTree>
    <p:extLst>
      <p:ext uri="{BB962C8B-B14F-4D97-AF65-F5344CB8AC3E}">
        <p14:creationId xmlns:p14="http://schemas.microsoft.com/office/powerpoint/2010/main" val="3023357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descr="A screenshot of a cell phone&#10;&#10;Description automatically generated">
            <a:extLst>
              <a:ext uri="{FF2B5EF4-FFF2-40B4-BE49-F238E27FC236}">
                <a16:creationId xmlns:a16="http://schemas.microsoft.com/office/drawing/2014/main" id="{544A68BA-B8A9-4281-8FA2-9B08AE3B6F57}"/>
              </a:ext>
            </a:extLst>
          </p:cNvPr>
          <p:cNvPicPr>
            <a:picLocks noGrp="1" noChangeAspect="1"/>
          </p:cNvPicPr>
          <p:nvPr>
            <p:ph idx="1"/>
          </p:nvPr>
        </p:nvPicPr>
        <p:blipFill>
          <a:blip r:embed="rId2"/>
          <a:stretch>
            <a:fillRect/>
          </a:stretch>
        </p:blipFill>
        <p:spPr>
          <a:xfrm>
            <a:off x="643467" y="1561507"/>
            <a:ext cx="10905066" cy="3734984"/>
          </a:xfrm>
          <a:prstGeom prst="rect">
            <a:avLst/>
          </a:prstGeom>
        </p:spPr>
      </p:pic>
    </p:spTree>
    <p:extLst>
      <p:ext uri="{BB962C8B-B14F-4D97-AF65-F5344CB8AC3E}">
        <p14:creationId xmlns:p14="http://schemas.microsoft.com/office/powerpoint/2010/main" val="1796365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9B32BE0-8852-4CEF-9EDC-40AB192EDFC3}"/>
              </a:ext>
            </a:extLst>
          </p:cNvPr>
          <p:cNvPicPr>
            <a:picLocks noGrp="1" noChangeAspect="1"/>
          </p:cNvPicPr>
          <p:nvPr>
            <p:ph idx="1"/>
          </p:nvPr>
        </p:nvPicPr>
        <p:blipFill>
          <a:blip r:embed="rId2"/>
          <a:stretch>
            <a:fillRect/>
          </a:stretch>
        </p:blipFill>
        <p:spPr>
          <a:xfrm>
            <a:off x="1491813" y="643466"/>
            <a:ext cx="9208374" cy="5571067"/>
          </a:xfrm>
          <a:prstGeom prst="rect">
            <a:avLst/>
          </a:prstGeom>
        </p:spPr>
      </p:pic>
    </p:spTree>
    <p:extLst>
      <p:ext uri="{BB962C8B-B14F-4D97-AF65-F5344CB8AC3E}">
        <p14:creationId xmlns:p14="http://schemas.microsoft.com/office/powerpoint/2010/main" val="9010896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BE8CE-F530-4243-A1C2-1106A6B64037}"/>
              </a:ext>
            </a:extLst>
          </p:cNvPr>
          <p:cNvSpPr>
            <a:spLocks noGrp="1"/>
          </p:cNvSpPr>
          <p:nvPr>
            <p:ph type="title"/>
          </p:nvPr>
        </p:nvSpPr>
        <p:spPr>
          <a:xfrm>
            <a:off x="838200" y="365125"/>
            <a:ext cx="10515600" cy="506745"/>
          </a:xfrm>
        </p:spPr>
        <p:txBody>
          <a:bodyPr>
            <a:normAutofit fontScale="90000"/>
          </a:bodyPr>
          <a:lstStyle/>
          <a:p>
            <a:r>
              <a:rPr lang="en-US" dirty="0"/>
              <a:t>DevOps Roles</a:t>
            </a:r>
            <a:endParaRPr lang="en-GB" dirty="0"/>
          </a:p>
        </p:txBody>
      </p:sp>
      <p:graphicFrame>
        <p:nvGraphicFramePr>
          <p:cNvPr id="5" name="Content Placeholder 4">
            <a:extLst>
              <a:ext uri="{FF2B5EF4-FFF2-40B4-BE49-F238E27FC236}">
                <a16:creationId xmlns:a16="http://schemas.microsoft.com/office/drawing/2014/main" id="{25ACC943-9E55-4FDA-8DF2-26F4E214FFA0}"/>
              </a:ext>
            </a:extLst>
          </p:cNvPr>
          <p:cNvGraphicFramePr>
            <a:graphicFrameLocks noGrp="1"/>
          </p:cNvGraphicFramePr>
          <p:nvPr>
            <p:ph idx="1"/>
            <p:extLst>
              <p:ext uri="{D42A27DB-BD31-4B8C-83A1-F6EECF244321}">
                <p14:modId xmlns:p14="http://schemas.microsoft.com/office/powerpoint/2010/main" val="3712291575"/>
              </p:ext>
            </p:extLst>
          </p:nvPr>
        </p:nvGraphicFramePr>
        <p:xfrm>
          <a:off x="838200" y="797439"/>
          <a:ext cx="9985744" cy="1967028"/>
        </p:xfrm>
        <a:graphic>
          <a:graphicData uri="http://schemas.openxmlformats.org/drawingml/2006/table">
            <a:tbl>
              <a:tblPr/>
              <a:tblGrid>
                <a:gridCol w="5620225">
                  <a:extLst>
                    <a:ext uri="{9D8B030D-6E8A-4147-A177-3AD203B41FA5}">
                      <a16:colId xmlns:a16="http://schemas.microsoft.com/office/drawing/2014/main" val="1686551280"/>
                    </a:ext>
                  </a:extLst>
                </a:gridCol>
                <a:gridCol w="4365519">
                  <a:extLst>
                    <a:ext uri="{9D8B030D-6E8A-4147-A177-3AD203B41FA5}">
                      <a16:colId xmlns:a16="http://schemas.microsoft.com/office/drawing/2014/main" val="4037321670"/>
                    </a:ext>
                  </a:extLst>
                </a:gridCol>
              </a:tblGrid>
              <a:tr h="491757">
                <a:tc>
                  <a:txBody>
                    <a:bodyPr/>
                    <a:lstStyle/>
                    <a:p>
                      <a:pPr algn="l" fontAlgn="ctr"/>
                      <a:r>
                        <a:rPr lang="en-GB" b="1" dirty="0">
                          <a:solidFill>
                            <a:srgbClr val="000000"/>
                          </a:solidFill>
                          <a:effectLst/>
                        </a:rPr>
                        <a:t>DevOps Engineer</a:t>
                      </a:r>
                      <a:endParaRPr lang="en-GB" dirty="0">
                        <a:solidFill>
                          <a:srgbClr val="000000"/>
                        </a:solidFill>
                        <a:effectLst/>
                      </a:endParaRPr>
                    </a:p>
                  </a:txBody>
                  <a:tcPr marL="88900" marR="88900" marT="31750" marB="3175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ctr"/>
                      <a:r>
                        <a:rPr lang="en-GB" b="1" dirty="0">
                          <a:solidFill>
                            <a:srgbClr val="000000"/>
                          </a:solidFill>
                          <a:effectLst/>
                        </a:rPr>
                        <a:t>DevOps Testers</a:t>
                      </a:r>
                      <a:endParaRPr lang="en-GB" dirty="0">
                        <a:solidFill>
                          <a:srgbClr val="000000"/>
                        </a:solidFill>
                        <a:effectLst/>
                      </a:endParaRPr>
                    </a:p>
                  </a:txBody>
                  <a:tcPr marL="88900" marR="88900" marT="31750" marB="3175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67070286"/>
                  </a:ext>
                </a:extLst>
              </a:tr>
              <a:tr h="491757">
                <a:tc>
                  <a:txBody>
                    <a:bodyPr/>
                    <a:lstStyle/>
                    <a:p>
                      <a:pPr algn="l" fontAlgn="ctr"/>
                      <a:r>
                        <a:rPr lang="en-GB" b="1" dirty="0">
                          <a:solidFill>
                            <a:srgbClr val="000000"/>
                          </a:solidFill>
                          <a:effectLst/>
                        </a:rPr>
                        <a:t>DevOps Architect</a:t>
                      </a:r>
                      <a:endParaRPr lang="en-GB" dirty="0">
                        <a:solidFill>
                          <a:srgbClr val="000000"/>
                        </a:solidFill>
                        <a:effectLst/>
                      </a:endParaRPr>
                    </a:p>
                  </a:txBody>
                  <a:tcPr marL="88900" marR="88900" marT="31750" marB="3175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7F7F7"/>
                    </a:solidFill>
                  </a:tcPr>
                </a:tc>
                <a:tc>
                  <a:txBody>
                    <a:bodyPr/>
                    <a:lstStyle/>
                    <a:p>
                      <a:pPr algn="l" fontAlgn="ctr"/>
                      <a:r>
                        <a:rPr lang="en-GB" b="1" dirty="0">
                          <a:solidFill>
                            <a:srgbClr val="000000"/>
                          </a:solidFill>
                          <a:effectLst/>
                        </a:rPr>
                        <a:t>DevOps Security specialists</a:t>
                      </a:r>
                      <a:endParaRPr lang="en-GB" dirty="0">
                        <a:solidFill>
                          <a:srgbClr val="000000"/>
                        </a:solidFill>
                        <a:effectLst/>
                      </a:endParaRPr>
                    </a:p>
                  </a:txBody>
                  <a:tcPr marL="88900" marR="88900" marT="31750" marB="3175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1212392888"/>
                  </a:ext>
                </a:extLst>
              </a:tr>
              <a:tr h="491757">
                <a:tc>
                  <a:txBody>
                    <a:bodyPr/>
                    <a:lstStyle/>
                    <a:p>
                      <a:pPr algn="l" fontAlgn="ctr"/>
                      <a:r>
                        <a:rPr lang="en-GB" b="1" dirty="0">
                          <a:solidFill>
                            <a:srgbClr val="000000"/>
                          </a:solidFill>
                          <a:effectLst/>
                        </a:rPr>
                        <a:t>DevOps Release Manager</a:t>
                      </a:r>
                      <a:endParaRPr lang="en-GB" dirty="0">
                        <a:solidFill>
                          <a:srgbClr val="000000"/>
                        </a:solidFill>
                        <a:effectLst/>
                      </a:endParaRPr>
                    </a:p>
                  </a:txBody>
                  <a:tcPr marL="88900" marR="88900" marT="31750" marB="3175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ctr"/>
                      <a:r>
                        <a:rPr lang="en-GB" b="1" dirty="0">
                          <a:solidFill>
                            <a:srgbClr val="000000"/>
                          </a:solidFill>
                          <a:effectLst/>
                        </a:rPr>
                        <a:t>DevOps Automation Experts</a:t>
                      </a:r>
                      <a:endParaRPr lang="en-GB" dirty="0">
                        <a:solidFill>
                          <a:srgbClr val="000000"/>
                        </a:solidFill>
                        <a:effectLst/>
                      </a:endParaRPr>
                    </a:p>
                  </a:txBody>
                  <a:tcPr marL="88900" marR="88900" marT="31750" marB="3175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901723463"/>
                  </a:ext>
                </a:extLst>
              </a:tr>
              <a:tr h="491757">
                <a:tc>
                  <a:txBody>
                    <a:bodyPr/>
                    <a:lstStyle/>
                    <a:p>
                      <a:endParaRPr lang="en-GB" dirty="0"/>
                    </a:p>
                  </a:txBody>
                  <a:tcPr marL="88900" marR="88900" marT="31750" marB="3175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7F7F7"/>
                    </a:solidFill>
                  </a:tcPr>
                </a:tc>
                <a:tc>
                  <a:txBody>
                    <a:bodyPr/>
                    <a:lstStyle/>
                    <a:p>
                      <a:pPr algn="l" fontAlgn="ctr"/>
                      <a:r>
                        <a:rPr lang="en-GB" b="1" dirty="0">
                          <a:solidFill>
                            <a:srgbClr val="000000"/>
                          </a:solidFill>
                          <a:effectLst/>
                        </a:rPr>
                        <a:t>DevOps Lead</a:t>
                      </a:r>
                      <a:endParaRPr lang="en-GB" dirty="0">
                        <a:solidFill>
                          <a:srgbClr val="000000"/>
                        </a:solidFill>
                        <a:effectLst/>
                      </a:endParaRPr>
                    </a:p>
                  </a:txBody>
                  <a:tcPr marL="88900" marR="88900" marT="31750" marB="3175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1862761865"/>
                  </a:ext>
                </a:extLst>
              </a:tr>
            </a:tbl>
          </a:graphicData>
        </a:graphic>
      </p:graphicFrame>
      <p:sp>
        <p:nvSpPr>
          <p:cNvPr id="6" name="Rectangle 5">
            <a:extLst>
              <a:ext uri="{FF2B5EF4-FFF2-40B4-BE49-F238E27FC236}">
                <a16:creationId xmlns:a16="http://schemas.microsoft.com/office/drawing/2014/main" id="{F352FF7B-8B29-4484-B720-60F71340D23D}"/>
              </a:ext>
            </a:extLst>
          </p:cNvPr>
          <p:cNvSpPr/>
          <p:nvPr/>
        </p:nvSpPr>
        <p:spPr>
          <a:xfrm>
            <a:off x="723014" y="3125972"/>
            <a:ext cx="10630786" cy="2862322"/>
          </a:xfrm>
          <a:prstGeom prst="rect">
            <a:avLst/>
          </a:prstGeom>
        </p:spPr>
        <p:txBody>
          <a:bodyPr wrap="square">
            <a:spAutoFit/>
          </a:bodyPr>
          <a:lstStyle/>
          <a:p>
            <a:pPr algn="just"/>
            <a:r>
              <a:rPr lang="en-GB" b="1" dirty="0">
                <a:solidFill>
                  <a:srgbClr val="337AB7"/>
                </a:solidFill>
                <a:latin typeface="Roboto"/>
              </a:rPr>
              <a:t>DevOps Testing Professional</a:t>
            </a:r>
          </a:p>
          <a:p>
            <a:pPr algn="just"/>
            <a:r>
              <a:rPr lang="en-GB" dirty="0">
                <a:solidFill>
                  <a:srgbClr val="222222"/>
                </a:solidFill>
                <a:latin typeface="Roboto"/>
              </a:rPr>
              <a:t>If you want to become a DevOps testing professional, then you should have a testing background to excel in this domain. Some of the remarkable certifications for DevOps testing professionals are given as:</a:t>
            </a:r>
          </a:p>
          <a:p>
            <a:pPr>
              <a:buFont typeface="Arial" panose="020B0604020202020204" pitchFamily="34" charset="0"/>
              <a:buChar char="•"/>
            </a:pPr>
            <a:r>
              <a:rPr lang="en-GB" dirty="0">
                <a:solidFill>
                  <a:srgbClr val="222222"/>
                </a:solidFill>
                <a:latin typeface="Roboto"/>
              </a:rPr>
              <a:t>Selenium Certification by </a:t>
            </a:r>
            <a:r>
              <a:rPr lang="en-GB" dirty="0" err="1">
                <a:solidFill>
                  <a:srgbClr val="222222"/>
                </a:solidFill>
                <a:latin typeface="Roboto"/>
              </a:rPr>
              <a:t>JanBask</a:t>
            </a:r>
            <a:r>
              <a:rPr lang="en-GB" dirty="0">
                <a:solidFill>
                  <a:srgbClr val="222222"/>
                </a:solidFill>
                <a:latin typeface="Roboto"/>
              </a:rPr>
              <a:t>,</a:t>
            </a:r>
          </a:p>
          <a:p>
            <a:pPr>
              <a:buFont typeface="Arial" panose="020B0604020202020204" pitchFamily="34" charset="0"/>
              <a:buChar char="•"/>
            </a:pPr>
            <a:r>
              <a:rPr lang="en-GB" dirty="0">
                <a:solidFill>
                  <a:srgbClr val="222222"/>
                </a:solidFill>
                <a:latin typeface="Roboto"/>
              </a:rPr>
              <a:t>Test architect Masters Certification by </a:t>
            </a:r>
            <a:r>
              <a:rPr lang="en-GB" dirty="0" err="1">
                <a:solidFill>
                  <a:srgbClr val="222222"/>
                </a:solidFill>
                <a:latin typeface="Roboto"/>
              </a:rPr>
              <a:t>JanBask</a:t>
            </a:r>
            <a:r>
              <a:rPr lang="en-GB" dirty="0">
                <a:solidFill>
                  <a:srgbClr val="222222"/>
                </a:solidFill>
                <a:latin typeface="Roboto"/>
              </a:rPr>
              <a:t>,</a:t>
            </a:r>
          </a:p>
          <a:p>
            <a:pPr>
              <a:buFont typeface="Arial" panose="020B0604020202020204" pitchFamily="34" charset="0"/>
              <a:buChar char="•"/>
            </a:pPr>
            <a:r>
              <a:rPr lang="en-GB" dirty="0">
                <a:solidFill>
                  <a:srgbClr val="222222"/>
                </a:solidFill>
                <a:latin typeface="Roboto"/>
              </a:rPr>
              <a:t>ETL Testing certification by </a:t>
            </a:r>
            <a:r>
              <a:rPr lang="en-GB" dirty="0" err="1">
                <a:solidFill>
                  <a:srgbClr val="222222"/>
                </a:solidFill>
                <a:latin typeface="Roboto"/>
              </a:rPr>
              <a:t>JanBask</a:t>
            </a:r>
            <a:r>
              <a:rPr lang="en-GB" dirty="0">
                <a:solidFill>
                  <a:srgbClr val="222222"/>
                </a:solidFill>
                <a:latin typeface="Roboto"/>
              </a:rPr>
              <a:t>, and more.</a:t>
            </a:r>
          </a:p>
          <a:p>
            <a:pPr algn="just"/>
            <a:r>
              <a:rPr lang="en-GB" dirty="0">
                <a:solidFill>
                  <a:srgbClr val="222222"/>
                </a:solidFill>
                <a:latin typeface="Roboto"/>
              </a:rPr>
              <a:t>He is the person responsible for writing automated test cases for applications in development. experience in testing domain. Sound knowledge of Selenium, Java, Python, and different type of testing can help to grow in this job profile.</a:t>
            </a:r>
          </a:p>
        </p:txBody>
      </p:sp>
    </p:spTree>
    <p:extLst>
      <p:ext uri="{BB962C8B-B14F-4D97-AF65-F5344CB8AC3E}">
        <p14:creationId xmlns:p14="http://schemas.microsoft.com/office/powerpoint/2010/main" val="2768530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lowchart: Document 16">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AE14BBDA-CBC6-47D0-A113-A0733D9B86D3}"/>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dirty="0">
                <a:solidFill>
                  <a:srgbClr val="FFFFFF"/>
                </a:solidFill>
                <a:latin typeface="+mj-lt"/>
                <a:ea typeface="+mj-ea"/>
                <a:cs typeface="+mj-cs"/>
              </a:rPr>
              <a:t>When to Adopt and when not to adopt</a:t>
            </a:r>
            <a:br>
              <a:rPr lang="en-US" sz="3200" kern="1200" dirty="0">
                <a:solidFill>
                  <a:srgbClr val="FFFFFF"/>
                </a:solidFill>
                <a:latin typeface="+mj-lt"/>
                <a:ea typeface="+mj-ea"/>
                <a:cs typeface="+mj-cs"/>
              </a:rPr>
            </a:br>
            <a:endParaRPr lang="en-US" sz="3200" kern="1200" dirty="0">
              <a:solidFill>
                <a:srgbClr val="FFFFFF"/>
              </a:solidFill>
              <a:latin typeface="+mj-lt"/>
              <a:ea typeface="+mj-ea"/>
              <a:cs typeface="+mj-cs"/>
            </a:endParaRPr>
          </a:p>
        </p:txBody>
      </p:sp>
      <p:pic>
        <p:nvPicPr>
          <p:cNvPr id="12" name="Picture 3">
            <a:extLst>
              <a:ext uri="{FF2B5EF4-FFF2-40B4-BE49-F238E27FC236}">
                <a16:creationId xmlns:a16="http://schemas.microsoft.com/office/drawing/2014/main" id="{5472817B-A8BD-4355-9EC7-79D95D068AD1}"/>
              </a:ext>
            </a:extLst>
          </p:cNvPr>
          <p:cNvPicPr>
            <a:picLocks noChangeAspect="1"/>
          </p:cNvPicPr>
          <p:nvPr/>
        </p:nvPicPr>
        <p:blipFill>
          <a:blip r:embed="rId2"/>
          <a:stretch>
            <a:fillRect/>
          </a:stretch>
        </p:blipFill>
        <p:spPr>
          <a:xfrm>
            <a:off x="4207933" y="1372178"/>
            <a:ext cx="7347537" cy="4114620"/>
          </a:xfrm>
          <a:prstGeom prst="rect">
            <a:avLst/>
          </a:prstGeom>
        </p:spPr>
      </p:pic>
    </p:spTree>
    <p:extLst>
      <p:ext uri="{BB962C8B-B14F-4D97-AF65-F5344CB8AC3E}">
        <p14:creationId xmlns:p14="http://schemas.microsoft.com/office/powerpoint/2010/main" val="1843709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5C858365-7C7A-43CF-9D72-5BB2BF507EDA}"/>
              </a:ext>
            </a:extLst>
          </p:cNvPr>
          <p:cNvPicPr>
            <a:picLocks noGrp="1" noChangeAspect="1"/>
          </p:cNvPicPr>
          <p:nvPr>
            <p:ph idx="1"/>
          </p:nvPr>
        </p:nvPicPr>
        <p:blipFill>
          <a:blip r:embed="rId2"/>
          <a:stretch>
            <a:fillRect/>
          </a:stretch>
        </p:blipFill>
        <p:spPr>
          <a:xfrm>
            <a:off x="1077020" y="643466"/>
            <a:ext cx="10037959" cy="5571067"/>
          </a:xfrm>
          <a:prstGeom prst="rect">
            <a:avLst/>
          </a:prstGeom>
        </p:spPr>
      </p:pic>
    </p:spTree>
    <p:extLst>
      <p:ext uri="{BB962C8B-B14F-4D97-AF65-F5344CB8AC3E}">
        <p14:creationId xmlns:p14="http://schemas.microsoft.com/office/powerpoint/2010/main" val="3426346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FF0ED912-77A1-43AA-A90D-837D1D7119FE}"/>
              </a:ext>
            </a:extLst>
          </p:cNvPr>
          <p:cNvPicPr>
            <a:picLocks noGrp="1" noChangeAspect="1"/>
          </p:cNvPicPr>
          <p:nvPr>
            <p:ph idx="1"/>
          </p:nvPr>
        </p:nvPicPr>
        <p:blipFill>
          <a:blip r:embed="rId2"/>
          <a:stretch>
            <a:fillRect/>
          </a:stretch>
        </p:blipFill>
        <p:spPr>
          <a:xfrm>
            <a:off x="937604" y="643466"/>
            <a:ext cx="10316792" cy="5571067"/>
          </a:xfrm>
          <a:prstGeom prst="rect">
            <a:avLst/>
          </a:prstGeom>
        </p:spPr>
      </p:pic>
    </p:spTree>
    <p:extLst>
      <p:ext uri="{BB962C8B-B14F-4D97-AF65-F5344CB8AC3E}">
        <p14:creationId xmlns:p14="http://schemas.microsoft.com/office/powerpoint/2010/main" val="2053375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2FC79BE5-79AE-426A-8A37-3B35047E6466}"/>
              </a:ext>
            </a:extLst>
          </p:cNvPr>
          <p:cNvPicPr>
            <a:picLocks noGrp="1" noChangeAspect="1"/>
          </p:cNvPicPr>
          <p:nvPr>
            <p:ph idx="1"/>
          </p:nvPr>
        </p:nvPicPr>
        <p:blipFill>
          <a:blip r:embed="rId2"/>
          <a:stretch>
            <a:fillRect/>
          </a:stretch>
        </p:blipFill>
        <p:spPr>
          <a:xfrm>
            <a:off x="864950" y="643466"/>
            <a:ext cx="10462099" cy="5571067"/>
          </a:xfrm>
          <a:prstGeom prst="rect">
            <a:avLst/>
          </a:prstGeom>
        </p:spPr>
      </p:pic>
    </p:spTree>
    <p:extLst>
      <p:ext uri="{BB962C8B-B14F-4D97-AF65-F5344CB8AC3E}">
        <p14:creationId xmlns:p14="http://schemas.microsoft.com/office/powerpoint/2010/main" val="1013931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descr="A close up of text on a white background&#10;&#10;Description automatically generated">
            <a:extLst>
              <a:ext uri="{FF2B5EF4-FFF2-40B4-BE49-F238E27FC236}">
                <a16:creationId xmlns:a16="http://schemas.microsoft.com/office/drawing/2014/main" id="{EB4CCC55-A46C-4A11-9D34-590DA50D50B2}"/>
              </a:ext>
            </a:extLst>
          </p:cNvPr>
          <p:cNvPicPr>
            <a:picLocks noGrp="1" noChangeAspect="1"/>
          </p:cNvPicPr>
          <p:nvPr>
            <p:ph idx="1"/>
          </p:nvPr>
        </p:nvPicPr>
        <p:blipFill>
          <a:blip r:embed="rId2"/>
          <a:stretch>
            <a:fillRect/>
          </a:stretch>
        </p:blipFill>
        <p:spPr>
          <a:xfrm>
            <a:off x="1760540" y="643466"/>
            <a:ext cx="8670920" cy="5571067"/>
          </a:xfrm>
          <a:prstGeom prst="rect">
            <a:avLst/>
          </a:prstGeom>
        </p:spPr>
      </p:pic>
    </p:spTree>
    <p:extLst>
      <p:ext uri="{BB962C8B-B14F-4D97-AF65-F5344CB8AC3E}">
        <p14:creationId xmlns:p14="http://schemas.microsoft.com/office/powerpoint/2010/main" val="3983869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lowchart: Document 1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954979-4873-4DD3-BF22-9324187777D0}"/>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dirty="0">
                <a:solidFill>
                  <a:srgbClr val="FFFFFF"/>
                </a:solidFill>
                <a:latin typeface="+mj-lt"/>
                <a:ea typeface="+mj-ea"/>
                <a:cs typeface="+mj-cs"/>
              </a:rPr>
              <a:t>Agile and DevOps</a:t>
            </a:r>
          </a:p>
        </p:txBody>
      </p:sp>
      <p:pic>
        <p:nvPicPr>
          <p:cNvPr id="4" name="Picture 3">
            <a:extLst>
              <a:ext uri="{FF2B5EF4-FFF2-40B4-BE49-F238E27FC236}">
                <a16:creationId xmlns:a16="http://schemas.microsoft.com/office/drawing/2014/main" id="{C9B963F4-6CA7-470E-9E98-A742FA8CB89E}"/>
              </a:ext>
            </a:extLst>
          </p:cNvPr>
          <p:cNvPicPr>
            <a:picLocks noChangeAspect="1"/>
          </p:cNvPicPr>
          <p:nvPr/>
        </p:nvPicPr>
        <p:blipFill>
          <a:blip r:embed="rId2"/>
          <a:stretch>
            <a:fillRect/>
          </a:stretch>
        </p:blipFill>
        <p:spPr>
          <a:xfrm>
            <a:off x="4207933" y="1509944"/>
            <a:ext cx="7347537" cy="3839088"/>
          </a:xfrm>
          <a:prstGeom prst="rect">
            <a:avLst/>
          </a:prstGeom>
        </p:spPr>
      </p:pic>
    </p:spTree>
    <p:extLst>
      <p:ext uri="{BB962C8B-B14F-4D97-AF65-F5344CB8AC3E}">
        <p14:creationId xmlns:p14="http://schemas.microsoft.com/office/powerpoint/2010/main" val="94074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48">
            <a:extLst>
              <a:ext uri="{FF2B5EF4-FFF2-40B4-BE49-F238E27FC236}">
                <a16:creationId xmlns:a16="http://schemas.microsoft.com/office/drawing/2014/main" id="{8F8AAABF-193E-4661-945E-C429586E1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6891187" cy="5546414"/>
          </a:xfrm>
          <a:prstGeom prst="rect">
            <a:avLst/>
          </a:prstGeom>
          <a:noFill/>
          <a:ln w="6350" cap="sq" cmpd="sng" algn="ctr">
            <a:solidFill>
              <a:schemeClr val="tx1">
                <a:lumMod val="75000"/>
                <a:lumOff val="25000"/>
              </a:schemeClr>
            </a:solidFill>
            <a:prstDash val="solid"/>
            <a:miter lim="800000"/>
          </a:ln>
          <a:effectLst/>
        </p:spPr>
      </p:sp>
      <p:pic>
        <p:nvPicPr>
          <p:cNvPr id="30" name="Content Placeholder 7" descr="A screenshot of a cell phone&#10;&#10;Description automatically generated">
            <a:extLst>
              <a:ext uri="{FF2B5EF4-FFF2-40B4-BE49-F238E27FC236}">
                <a16:creationId xmlns:a16="http://schemas.microsoft.com/office/drawing/2014/main" id="{98C50424-6ACF-4DE5-AAE2-2C6DA1D97052}"/>
              </a:ext>
            </a:extLst>
          </p:cNvPr>
          <p:cNvPicPr>
            <a:picLocks noChangeAspect="1"/>
          </p:cNvPicPr>
          <p:nvPr/>
        </p:nvPicPr>
        <p:blipFill>
          <a:blip r:embed="rId2"/>
          <a:stretch>
            <a:fillRect/>
          </a:stretch>
        </p:blipFill>
        <p:spPr>
          <a:xfrm>
            <a:off x="643466" y="361507"/>
            <a:ext cx="9989092" cy="5828374"/>
          </a:xfrm>
          <a:prstGeom prst="rect">
            <a:avLst/>
          </a:prstGeom>
        </p:spPr>
      </p:pic>
    </p:spTree>
    <p:extLst>
      <p:ext uri="{BB962C8B-B14F-4D97-AF65-F5344CB8AC3E}">
        <p14:creationId xmlns:p14="http://schemas.microsoft.com/office/powerpoint/2010/main" val="10615294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1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050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Content Placeholder 3" descr="A screenshot of a cell phone&#10;&#10;Description automatically generated">
            <a:extLst>
              <a:ext uri="{FF2B5EF4-FFF2-40B4-BE49-F238E27FC236}">
                <a16:creationId xmlns:a16="http://schemas.microsoft.com/office/drawing/2014/main" id="{C86637B9-0242-4EE5-9D07-5AF542273569}"/>
              </a:ext>
            </a:extLst>
          </p:cNvPr>
          <p:cNvPicPr>
            <a:picLocks noGrp="1" noChangeAspect="1"/>
          </p:cNvPicPr>
          <p:nvPr>
            <p:ph idx="1"/>
          </p:nvPr>
        </p:nvPicPr>
        <p:blipFill>
          <a:blip r:embed="rId2"/>
          <a:stretch>
            <a:fillRect/>
          </a:stretch>
        </p:blipFill>
        <p:spPr>
          <a:xfrm>
            <a:off x="4334151" y="643467"/>
            <a:ext cx="3523698" cy="5571066"/>
          </a:xfrm>
          <a:prstGeom prst="rect">
            <a:avLst/>
          </a:prstGeom>
        </p:spPr>
      </p:pic>
    </p:spTree>
    <p:extLst>
      <p:ext uri="{BB962C8B-B14F-4D97-AF65-F5344CB8AC3E}">
        <p14:creationId xmlns:p14="http://schemas.microsoft.com/office/powerpoint/2010/main" val="2704306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133</Words>
  <Application>Microsoft Office PowerPoint</Application>
  <PresentationFormat>Widescreen</PresentationFormat>
  <Paragraphs>16</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Agile and DevOps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DevOps Roles</vt:lpstr>
      <vt:lpstr>When to Adopt and when not to adopt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Raju K</dc:creator>
  <cp:lastModifiedBy>Raju K</cp:lastModifiedBy>
  <cp:revision>1</cp:revision>
  <dcterms:created xsi:type="dcterms:W3CDTF">2019-07-29T16:30:29Z</dcterms:created>
  <dcterms:modified xsi:type="dcterms:W3CDTF">2019-07-30T02:59:28Z</dcterms:modified>
</cp:coreProperties>
</file>